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316" r:id="rId5"/>
    <p:sldId id="266" r:id="rId6"/>
    <p:sldId id="317" r:id="rId7"/>
    <p:sldId id="318" r:id="rId8"/>
    <p:sldId id="319" r:id="rId9"/>
    <p:sldId id="309" r:id="rId10"/>
    <p:sldId id="322" r:id="rId11"/>
    <p:sldId id="320" r:id="rId12"/>
    <p:sldId id="321" r:id="rId13"/>
    <p:sldId id="310" r:id="rId14"/>
    <p:sldId id="323" r:id="rId15"/>
  </p:sldIdLst>
  <p:sldSz cx="9144000" cy="5143500" type="screen16x9"/>
  <p:notesSz cx="6858000" cy="9144000"/>
  <p:embeddedFontLst>
    <p:embeddedFont>
      <p:font typeface="Nunito Sans" pitchFamily="2" charset="0"/>
      <p:regular r:id="rId17"/>
      <p:bold r:id="rId18"/>
      <p:italic r:id="rId19"/>
      <p:boldItalic r:id="rId20"/>
    </p:embeddedFont>
    <p:embeddedFont>
      <p:font typeface="Varela Round" panose="00000500000000000000" pitchFamily="2" charset="-79"/>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3BF9F2-3CEC-4BB9-BAA6-687562E417B2}">
  <a:tblStyle styleId="{D43BF9F2-3CEC-4BB9-BAA6-687562E417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8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16b25c0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16b25c0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cdbf90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cdbf90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8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0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77900" y="2359513"/>
            <a:ext cx="5788200" cy="17019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77900" y="4207475"/>
            <a:ext cx="5788200" cy="401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sz="1800">
                <a:latin typeface="Nunito Sans"/>
                <a:ea typeface="Nunito Sans"/>
                <a:cs typeface="Nunito Sans"/>
                <a:sym typeface="Nunito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50" y="2423375"/>
            <a:ext cx="4823400" cy="170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150" y="705100"/>
            <a:ext cx="1682400" cy="110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 name="Google Shape;14;p3"/>
          <p:cNvSpPr txBox="1">
            <a:spLocks noGrp="1"/>
          </p:cNvSpPr>
          <p:nvPr>
            <p:ph type="subTitle" idx="1"/>
          </p:nvPr>
        </p:nvSpPr>
        <p:spPr>
          <a:xfrm>
            <a:off x="713150" y="4124075"/>
            <a:ext cx="4823400" cy="4845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800"/>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2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49" name="Google Shape;49;p13"/>
          <p:cNvSpPr txBox="1">
            <a:spLocks noGrp="1"/>
          </p:cNvSpPr>
          <p:nvPr>
            <p:ph type="title" idx="2" hasCustomPrompt="1"/>
          </p:nvPr>
        </p:nvSpPr>
        <p:spPr>
          <a:xfrm>
            <a:off x="1247950"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713950"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1" name="Google Shape;51;p13"/>
          <p:cNvSpPr txBox="1">
            <a:spLocks noGrp="1"/>
          </p:cNvSpPr>
          <p:nvPr>
            <p:ph type="subTitle" idx="3"/>
          </p:nvPr>
        </p:nvSpPr>
        <p:spPr>
          <a:xfrm>
            <a:off x="713950"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4" hasCustomPrompt="1"/>
          </p:nvPr>
        </p:nvSpPr>
        <p:spPr>
          <a:xfrm>
            <a:off x="3179517"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2645517"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4" name="Google Shape;54;p13"/>
          <p:cNvSpPr txBox="1">
            <a:spLocks noGrp="1"/>
          </p:cNvSpPr>
          <p:nvPr>
            <p:ph type="subTitle" idx="6"/>
          </p:nvPr>
        </p:nvSpPr>
        <p:spPr>
          <a:xfrm>
            <a:off x="2645517"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7" hasCustomPrompt="1"/>
          </p:nvPr>
        </p:nvSpPr>
        <p:spPr>
          <a:xfrm>
            <a:off x="5108883"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4574883"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subTitle" idx="9"/>
          </p:nvPr>
        </p:nvSpPr>
        <p:spPr>
          <a:xfrm>
            <a:off x="4574883"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13" hasCustomPrompt="1"/>
          </p:nvPr>
        </p:nvSpPr>
        <p:spPr>
          <a:xfrm>
            <a:off x="7040450"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6506450"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subTitle" idx="15"/>
          </p:nvPr>
        </p:nvSpPr>
        <p:spPr>
          <a:xfrm>
            <a:off x="6506450"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1" name="Google Shape;61;p13"/>
          <p:cNvCxnSpPr/>
          <p:nvPr/>
        </p:nvCxnSpPr>
        <p:spPr>
          <a:xfrm>
            <a:off x="353638" y="0"/>
            <a:ext cx="0" cy="10221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607325" y="2423375"/>
            <a:ext cx="4823400" cy="17088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5" name="Google Shape;135;p22"/>
          <p:cNvSpPr txBox="1">
            <a:spLocks noGrp="1"/>
          </p:cNvSpPr>
          <p:nvPr>
            <p:ph type="title" idx="2" hasCustomPrompt="1"/>
          </p:nvPr>
        </p:nvSpPr>
        <p:spPr>
          <a:xfrm>
            <a:off x="6748363" y="706599"/>
            <a:ext cx="1682400" cy="110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36" name="Google Shape;136;p22"/>
          <p:cNvSpPr txBox="1">
            <a:spLocks noGrp="1"/>
          </p:cNvSpPr>
          <p:nvPr>
            <p:ph type="subTitle" idx="1"/>
          </p:nvPr>
        </p:nvSpPr>
        <p:spPr>
          <a:xfrm>
            <a:off x="3607325" y="4132200"/>
            <a:ext cx="4823400" cy="4845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8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_2">
    <p:spTree>
      <p:nvGrpSpPr>
        <p:cNvPr id="1" name="Shape 150"/>
        <p:cNvGrpSpPr/>
        <p:nvPr/>
      </p:nvGrpSpPr>
      <p:grpSpPr>
        <a:xfrm>
          <a:off x="0" y="0"/>
          <a:ext cx="0" cy="0"/>
          <a:chOff x="0" y="0"/>
          <a:chExt cx="0" cy="0"/>
        </a:xfrm>
      </p:grpSpPr>
      <p:cxnSp>
        <p:nvCxnSpPr>
          <p:cNvPr id="151" name="Google Shape;151;p26"/>
          <p:cNvCxnSpPr/>
          <p:nvPr/>
        </p:nvCxnSpPr>
        <p:spPr>
          <a:xfrm>
            <a:off x="0" y="677967"/>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152"/>
        <p:cNvGrpSpPr/>
        <p:nvPr/>
      </p:nvGrpSpPr>
      <p:grpSpPr>
        <a:xfrm>
          <a:off x="0" y="0"/>
          <a:ext cx="0" cy="0"/>
          <a:chOff x="0" y="0"/>
          <a:chExt cx="0" cy="0"/>
        </a:xfrm>
      </p:grpSpPr>
      <p:cxnSp>
        <p:nvCxnSpPr>
          <p:cNvPr id="153" name="Google Shape;153;p27"/>
          <p:cNvCxnSpPr/>
          <p:nvPr/>
        </p:nvCxnSpPr>
        <p:spPr>
          <a:xfrm>
            <a:off x="-12" y="272450"/>
            <a:ext cx="9158700" cy="0"/>
          </a:xfrm>
          <a:prstGeom prst="straightConnector1">
            <a:avLst/>
          </a:prstGeom>
          <a:noFill/>
          <a:ln w="28575" cap="rnd" cmpd="sng">
            <a:solidFill>
              <a:schemeClr val="accent1"/>
            </a:solidFill>
            <a:prstDash val="solid"/>
            <a:round/>
            <a:headEnd type="none" w="med" len="med"/>
            <a:tailEnd type="none" w="med" len="med"/>
          </a:ln>
        </p:spPr>
      </p:cxnSp>
      <p:cxnSp>
        <p:nvCxnSpPr>
          <p:cNvPr id="154" name="Google Shape;154;p27"/>
          <p:cNvCxnSpPr/>
          <p:nvPr/>
        </p:nvCxnSpPr>
        <p:spPr>
          <a:xfrm>
            <a:off x="-12" y="4882700"/>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1pPr>
            <a:lvl2pPr lvl="1">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2pPr>
            <a:lvl3pPr lvl="2">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3pPr>
            <a:lvl4pPr lvl="3">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4pPr>
            <a:lvl5pPr lvl="4">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5pPr>
            <a:lvl6pPr lvl="5">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6pPr>
            <a:lvl7pPr lvl="6">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7pPr>
            <a:lvl8pPr lvl="7">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8pPr>
            <a:lvl9pPr lvl="8">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713225" y="1573200"/>
            <a:ext cx="7717500" cy="299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8" r:id="rId4"/>
    <p:sldLayoutId id="2147483672" r:id="rId5"/>
    <p:sldLayoutId id="2147483673"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65" name="Google Shape;165;p31"/>
          <p:cNvCxnSpPr/>
          <p:nvPr/>
        </p:nvCxnSpPr>
        <p:spPr>
          <a:xfrm>
            <a:off x="2086650" y="4104625"/>
            <a:ext cx="4970700" cy="0"/>
          </a:xfrm>
          <a:prstGeom prst="straightConnector1">
            <a:avLst/>
          </a:prstGeom>
          <a:noFill/>
          <a:ln w="28575" cap="rnd" cmpd="sng">
            <a:solidFill>
              <a:schemeClr val="accent1"/>
            </a:solidFill>
            <a:prstDash val="solid"/>
            <a:round/>
            <a:headEnd type="none" w="med" len="med"/>
            <a:tailEnd type="none" w="med" len="med"/>
          </a:ln>
        </p:spPr>
      </p:cxnSp>
      <p:sp>
        <p:nvSpPr>
          <p:cNvPr id="166" name="Google Shape;166;p31"/>
          <p:cNvSpPr txBox="1">
            <a:spLocks noGrp="1"/>
          </p:cNvSpPr>
          <p:nvPr>
            <p:ph type="ctrTitle"/>
          </p:nvPr>
        </p:nvSpPr>
        <p:spPr>
          <a:xfrm>
            <a:off x="1127935" y="2388475"/>
            <a:ext cx="6888130" cy="17019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en-US" sz="5500" dirty="0"/>
              <a:t>EXPLORE 2207ACDS – NM4</a:t>
            </a:r>
            <a:endParaRPr lang="en-001" sz="5500" dirty="0"/>
          </a:p>
        </p:txBody>
      </p:sp>
      <p:sp>
        <p:nvSpPr>
          <p:cNvPr id="167" name="Google Shape;167;p31"/>
          <p:cNvSpPr txBox="1">
            <a:spLocks noGrp="1"/>
          </p:cNvSpPr>
          <p:nvPr>
            <p:ph type="subTitle" idx="1"/>
          </p:nvPr>
        </p:nvSpPr>
        <p:spPr>
          <a:xfrm>
            <a:off x="1677900" y="4207475"/>
            <a:ext cx="57882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is where your presentation begins</a:t>
            </a:r>
            <a:endParaRPr dirty="0"/>
          </a:p>
        </p:txBody>
      </p:sp>
      <p:pic>
        <p:nvPicPr>
          <p:cNvPr id="168" name="Google Shape;168;p31" descr="Photo of a group of turbines on lush green mountains"/>
          <p:cNvPicPr preferRelativeResize="0"/>
          <p:nvPr/>
        </p:nvPicPr>
        <p:blipFill>
          <a:blip r:embed="rId3"/>
          <a:srcRect t="31323" b="31323"/>
          <a:stretch/>
        </p:blipFill>
        <p:spPr>
          <a:xfrm>
            <a:off x="12" y="-60384"/>
            <a:ext cx="9143976" cy="2278625"/>
          </a:xfrm>
          <a:prstGeom prst="rect">
            <a:avLst/>
          </a:prstGeom>
          <a:noFill/>
          <a:ln>
            <a:noFill/>
          </a:ln>
        </p:spPr>
      </p:pic>
      <p:cxnSp>
        <p:nvCxnSpPr>
          <p:cNvPr id="169" name="Google Shape;169;p31"/>
          <p:cNvCxnSpPr/>
          <p:nvPr/>
        </p:nvCxnSpPr>
        <p:spPr>
          <a:xfrm>
            <a:off x="-7350" y="2285625"/>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Kaggle Competition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59473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12143" y="103517"/>
            <a:ext cx="8402128" cy="400110"/>
          </a:xfrm>
          <a:prstGeom prst="rect">
            <a:avLst/>
          </a:prstGeom>
          <a:noFill/>
        </p:spPr>
        <p:txBody>
          <a:bodyPr wrap="square" rtlCol="0">
            <a:spAutoFit/>
          </a:bodyPr>
          <a:lstStyle/>
          <a:p>
            <a:r>
              <a:rPr lang="en-US" sz="2000" b="1" dirty="0"/>
              <a:t>Deployment of Solution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33827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Deployment</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73080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607325" y="2423375"/>
            <a:ext cx="4823400" cy="170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p:cNvPicPr preferRelativeResize="0"/>
          <p:nvPr/>
        </p:nvPicPr>
        <p:blipFill rotWithShape="1">
          <a:blip r:embed="rId3">
            <a:alphaModFix/>
          </a:blip>
          <a:srcRect l="33627" r="26921"/>
          <a:stretch/>
        </p:blipFill>
        <p:spPr>
          <a:xfrm>
            <a:off x="0" y="8626"/>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70854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Conclusion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82602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descr="Natural gas fired electrical power plant"/>
          <p:cNvPicPr preferRelativeResize="0"/>
          <p:nvPr/>
        </p:nvPicPr>
        <p:blipFill>
          <a:blip r:embed="rId3"/>
          <a:srcRect t="35299" b="35299"/>
          <a:stretch/>
        </p:blipFill>
        <p:spPr>
          <a:xfrm>
            <a:off x="0" y="3377455"/>
            <a:ext cx="9143976" cy="1791925"/>
          </a:xfrm>
          <a:prstGeom prst="rect">
            <a:avLst/>
          </a:prstGeom>
          <a:noFill/>
          <a:ln>
            <a:noFill/>
          </a:ln>
        </p:spPr>
      </p:pic>
      <p:sp>
        <p:nvSpPr>
          <p:cNvPr id="185" name="Google Shape;185;p33"/>
          <p:cNvSpPr/>
          <p:nvPr/>
        </p:nvSpPr>
        <p:spPr>
          <a:xfrm>
            <a:off x="3275067" y="1182388"/>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p33"/>
          <p:cNvSpPr/>
          <p:nvPr/>
        </p:nvSpPr>
        <p:spPr>
          <a:xfrm>
            <a:off x="5204433" y="1182363"/>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33"/>
          <p:cNvSpPr/>
          <p:nvPr/>
        </p:nvSpPr>
        <p:spPr>
          <a:xfrm>
            <a:off x="7136000" y="1182388"/>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33"/>
          <p:cNvSpPr/>
          <p:nvPr/>
        </p:nvSpPr>
        <p:spPr>
          <a:xfrm>
            <a:off x="1343500" y="1182363"/>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90" name="Google Shape;190;p33"/>
          <p:cNvSpPr txBox="1">
            <a:spLocks noGrp="1"/>
          </p:cNvSpPr>
          <p:nvPr>
            <p:ph type="title" idx="2"/>
          </p:nvPr>
        </p:nvSpPr>
        <p:spPr>
          <a:xfrm>
            <a:off x="1247950" y="1275538"/>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1" name="Google Shape;191;p33"/>
          <p:cNvSpPr txBox="1">
            <a:spLocks noGrp="1"/>
          </p:cNvSpPr>
          <p:nvPr>
            <p:ph type="subTitle" idx="1"/>
          </p:nvPr>
        </p:nvSpPr>
        <p:spPr>
          <a:xfrm>
            <a:off x="713950" y="2011588"/>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Background</a:t>
            </a:r>
            <a:endParaRPr dirty="0"/>
          </a:p>
        </p:txBody>
      </p:sp>
      <p:sp>
        <p:nvSpPr>
          <p:cNvPr id="192" name="Google Shape;192;p33"/>
          <p:cNvSpPr txBox="1">
            <a:spLocks noGrp="1"/>
          </p:cNvSpPr>
          <p:nvPr>
            <p:ph type="subTitle" idx="3"/>
          </p:nvPr>
        </p:nvSpPr>
        <p:spPr>
          <a:xfrm>
            <a:off x="713950" y="2688753"/>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193" name="Google Shape;193;p33"/>
          <p:cNvSpPr txBox="1">
            <a:spLocks noGrp="1"/>
          </p:cNvSpPr>
          <p:nvPr>
            <p:ph type="title" idx="4"/>
          </p:nvPr>
        </p:nvSpPr>
        <p:spPr>
          <a:xfrm>
            <a:off x="3179517" y="1275555"/>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4" name="Google Shape;194;p33"/>
          <p:cNvSpPr txBox="1">
            <a:spLocks noGrp="1"/>
          </p:cNvSpPr>
          <p:nvPr>
            <p:ph type="subTitle" idx="5"/>
          </p:nvPr>
        </p:nvSpPr>
        <p:spPr>
          <a:xfrm>
            <a:off x="2645517" y="2011600"/>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Analysis &amp; Modeling</a:t>
            </a:r>
            <a:endParaRPr dirty="0"/>
          </a:p>
        </p:txBody>
      </p:sp>
      <p:sp>
        <p:nvSpPr>
          <p:cNvPr id="195" name="Google Shape;195;p33"/>
          <p:cNvSpPr txBox="1">
            <a:spLocks noGrp="1"/>
          </p:cNvSpPr>
          <p:nvPr>
            <p:ph type="subTitle" idx="6"/>
          </p:nvPr>
        </p:nvSpPr>
        <p:spPr>
          <a:xfrm>
            <a:off x="2645517" y="2688766"/>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196" name="Google Shape;196;p33"/>
          <p:cNvSpPr txBox="1">
            <a:spLocks noGrp="1"/>
          </p:cNvSpPr>
          <p:nvPr>
            <p:ph type="title" idx="7"/>
          </p:nvPr>
        </p:nvSpPr>
        <p:spPr>
          <a:xfrm>
            <a:off x="5108883" y="1275538"/>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7" name="Google Shape;197;p33"/>
          <p:cNvSpPr txBox="1">
            <a:spLocks noGrp="1"/>
          </p:cNvSpPr>
          <p:nvPr>
            <p:ph type="subTitle" idx="8"/>
          </p:nvPr>
        </p:nvSpPr>
        <p:spPr>
          <a:xfrm>
            <a:off x="4574883" y="2011588"/>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Deployment &amp; Challenge</a:t>
            </a:r>
            <a:endParaRPr dirty="0"/>
          </a:p>
        </p:txBody>
      </p:sp>
      <p:sp>
        <p:nvSpPr>
          <p:cNvPr id="198" name="Google Shape;198;p33"/>
          <p:cNvSpPr txBox="1">
            <a:spLocks noGrp="1"/>
          </p:cNvSpPr>
          <p:nvPr>
            <p:ph type="subTitle" idx="9"/>
          </p:nvPr>
        </p:nvSpPr>
        <p:spPr>
          <a:xfrm>
            <a:off x="4574883" y="2688753"/>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 the topic of the section here</a:t>
            </a:r>
            <a:endParaRPr dirty="0"/>
          </a:p>
        </p:txBody>
      </p:sp>
      <p:sp>
        <p:nvSpPr>
          <p:cNvPr id="199" name="Google Shape;199;p33"/>
          <p:cNvSpPr txBox="1">
            <a:spLocks noGrp="1"/>
          </p:cNvSpPr>
          <p:nvPr>
            <p:ph type="title" idx="13"/>
          </p:nvPr>
        </p:nvSpPr>
        <p:spPr>
          <a:xfrm>
            <a:off x="7040450" y="1275555"/>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0" name="Google Shape;200;p33"/>
          <p:cNvSpPr txBox="1">
            <a:spLocks noGrp="1"/>
          </p:cNvSpPr>
          <p:nvPr>
            <p:ph type="subTitle" idx="14"/>
          </p:nvPr>
        </p:nvSpPr>
        <p:spPr>
          <a:xfrm>
            <a:off x="6506450" y="2011600"/>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201" name="Google Shape;201;p33"/>
          <p:cNvSpPr txBox="1">
            <a:spLocks noGrp="1"/>
          </p:cNvSpPr>
          <p:nvPr>
            <p:ph type="subTitle" idx="15"/>
          </p:nvPr>
        </p:nvSpPr>
        <p:spPr>
          <a:xfrm>
            <a:off x="6506450" y="2688766"/>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 the topic of the section here</a:t>
            </a:r>
            <a:endParaRPr dirty="0"/>
          </a:p>
        </p:txBody>
      </p:sp>
      <p:cxnSp>
        <p:nvCxnSpPr>
          <p:cNvPr id="202" name="Google Shape;202;p33"/>
          <p:cNvCxnSpPr/>
          <p:nvPr/>
        </p:nvCxnSpPr>
        <p:spPr>
          <a:xfrm>
            <a:off x="-12" y="3351575"/>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One lit bulb amounst many unlit bulbs"/>
          <p:cNvPicPr preferRelativeResize="0"/>
          <p:nvPr/>
        </p:nvPicPr>
        <p:blipFill rotWithShape="1">
          <a:blip r:embed="rId3"/>
          <a:srcRect l="51408"/>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0" name="Google Shape;210;p34"/>
          <p:cNvSpPr txBox="1">
            <a:spLocks noGrp="1"/>
          </p:cNvSpPr>
          <p:nvPr>
            <p:ph type="title"/>
          </p:nvPr>
        </p:nvSpPr>
        <p:spPr>
          <a:xfrm>
            <a:off x="713150" y="2423375"/>
            <a:ext cx="4823400" cy="17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11" name="Google Shape;211;p34"/>
          <p:cNvSpPr txBox="1">
            <a:spLocks noGrp="1"/>
          </p:cNvSpPr>
          <p:nvPr>
            <p:ph type="subTitle" idx="1"/>
          </p:nvPr>
        </p:nvSpPr>
        <p:spPr>
          <a:xfrm>
            <a:off x="713150" y="4124075"/>
            <a:ext cx="4823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7763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
        <p:nvSpPr>
          <p:cNvPr id="5" name="TextBox 4">
            <a:extLst>
              <a:ext uri="{FF2B5EF4-FFF2-40B4-BE49-F238E27FC236}">
                <a16:creationId xmlns:a16="http://schemas.microsoft.com/office/drawing/2014/main" id="{C0C837C6-0FB6-DFC5-2904-A831B44879E3}"/>
              </a:ext>
            </a:extLst>
          </p:cNvPr>
          <p:cNvSpPr txBox="1"/>
          <p:nvPr/>
        </p:nvSpPr>
        <p:spPr>
          <a:xfrm>
            <a:off x="235789" y="976576"/>
            <a:ext cx="5926347" cy="307777"/>
          </a:xfrm>
          <a:prstGeom prst="rect">
            <a:avLst/>
          </a:prstGeom>
          <a:noFill/>
        </p:spPr>
        <p:txBody>
          <a:bodyPr wrap="square" rtlCol="0">
            <a:spAutoFit/>
          </a:bodyPr>
          <a:lstStyle/>
          <a:p>
            <a:r>
              <a:rPr lang="en-US" dirty="0"/>
              <a:t>Problem Statement</a:t>
            </a:r>
            <a:endParaRPr lang="en-001" dirty="0"/>
          </a:p>
        </p:txBody>
      </p:sp>
    </p:spTree>
    <p:extLst>
      <p:ext uri="{BB962C8B-B14F-4D97-AF65-F5344CB8AC3E}">
        <p14:creationId xmlns:p14="http://schemas.microsoft.com/office/powerpoint/2010/main" val="11741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607325" y="2423375"/>
            <a:ext cx="4823400" cy="170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Analysis &amp; Modeling</a:t>
            </a:r>
            <a:endParaRPr dirty="0"/>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You can enter a subtitle here if you need it</a:t>
            </a:r>
            <a:endParaRPr dirty="0"/>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descr="Close-up of market graph analysis"/>
          <p:cNvPicPr preferRelativeResize="0"/>
          <p:nvPr/>
        </p:nvPicPr>
        <p:blipFill>
          <a:blip r:embed="rId3"/>
          <a:srcRect l="26622" r="26622"/>
          <a:stretch/>
        </p:blipFill>
        <p:spPr>
          <a:xfrm>
            <a:off x="0" y="0"/>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Overview of the data</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04071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Exploratory Data Analysis (EDA)</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9863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Model &amp; Model Performance</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08314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A red puzzle bridge connecting two puzzle islands"/>
          <p:cNvPicPr preferRelativeResize="0"/>
          <p:nvPr/>
        </p:nvPicPr>
        <p:blipFill>
          <a:blip r:embed="rId3"/>
          <a:srcRect l="23756" r="23756"/>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0" name="Google Shape;210;p34"/>
          <p:cNvSpPr txBox="1">
            <a:spLocks noGrp="1"/>
          </p:cNvSpPr>
          <p:nvPr>
            <p:ph type="title"/>
          </p:nvPr>
        </p:nvSpPr>
        <p:spPr>
          <a:xfrm>
            <a:off x="488865" y="2145700"/>
            <a:ext cx="5402973" cy="17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Deployment &amp; Kaggle Challenge</a:t>
            </a:r>
            <a:endParaRPr sz="4400" dirty="0"/>
          </a:p>
        </p:txBody>
      </p:sp>
      <p:sp>
        <p:nvSpPr>
          <p:cNvPr id="211" name="Google Shape;211;p34"/>
          <p:cNvSpPr txBox="1">
            <a:spLocks noGrp="1"/>
          </p:cNvSpPr>
          <p:nvPr>
            <p:ph type="subTitle" idx="1"/>
          </p:nvPr>
        </p:nvSpPr>
        <p:spPr>
          <a:xfrm>
            <a:off x="713150" y="4124075"/>
            <a:ext cx="4823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80129634"/>
      </p:ext>
    </p:extLst>
  </p:cSld>
  <p:clrMapOvr>
    <a:masterClrMapping/>
  </p:clrMapOvr>
</p:sld>
</file>

<file path=ppt/theme/theme1.xml><?xml version="1.0" encoding="utf-8"?>
<a:theme xmlns:a="http://schemas.openxmlformats.org/drawingml/2006/main" name="Solar Power Company Profile by Slidesgo">
  <a:themeElements>
    <a:clrScheme name="Simple Light">
      <a:dk1>
        <a:srgbClr val="141414"/>
      </a:dk1>
      <a:lt1>
        <a:srgbClr val="FCFCFC"/>
      </a:lt1>
      <a:dk2>
        <a:srgbClr val="A5A5A5"/>
      </a:dk2>
      <a:lt2>
        <a:srgbClr val="F5F5F5"/>
      </a:lt2>
      <a:accent1>
        <a:srgbClr val="FCB384"/>
      </a:accent1>
      <a:accent2>
        <a:srgbClr val="E97089"/>
      </a:accent2>
      <a:accent3>
        <a:srgbClr val="FFFFFF"/>
      </a:accent3>
      <a:accent4>
        <a:srgbClr val="FFFFFF"/>
      </a:accent4>
      <a:accent5>
        <a:srgbClr val="FFFFFF"/>
      </a:accent5>
      <a:accent6>
        <a:srgbClr val="FFFFFF"/>
      </a:accent6>
      <a:hlink>
        <a:srgbClr val="A5A5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636</Words>
  <Application>Microsoft Office PowerPoint</Application>
  <PresentationFormat>On-screen Show (16:9)</PresentationFormat>
  <Paragraphs>52</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Varela Round</vt:lpstr>
      <vt:lpstr>Arial</vt:lpstr>
      <vt:lpstr>Nunito Sans</vt:lpstr>
      <vt:lpstr>Solar Power Company Profile by Slidesgo</vt:lpstr>
      <vt:lpstr>EXPLORE 2207ACDS – NM4</vt:lpstr>
      <vt:lpstr>Table of contents</vt:lpstr>
      <vt:lpstr>01</vt:lpstr>
      <vt:lpstr>PowerPoint Presentation</vt:lpstr>
      <vt:lpstr>Analysis &amp; Modeling</vt:lpstr>
      <vt:lpstr>PowerPoint Presentation</vt:lpstr>
      <vt:lpstr>PowerPoint Presentation</vt:lpstr>
      <vt:lpstr>PowerPoint Presentation</vt:lpstr>
      <vt:lpstr>03</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2207ACDS – NM4</dc:title>
  <dc:creator>Maleekh</dc:creator>
  <cp:lastModifiedBy>Malik Kabir</cp:lastModifiedBy>
  <cp:revision>6</cp:revision>
  <dcterms:modified xsi:type="dcterms:W3CDTF">2022-11-10T12:35:52Z</dcterms:modified>
</cp:coreProperties>
</file>